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31089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108960"/>
            <a:ext cx="12191695" cy="73152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548640"/>
            <a:ext cx="109728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500" b="1">
                <a:solidFill>
                  <a:srgbClr val="FFFFFF"/>
                </a:solidFill>
                <a:latin typeface="Microsoft JhengHei"/>
              </a:rPr>
              <a:t>FINCH (芬奇) SCIENCE · 論文導讀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097280"/>
            <a:ext cx="10972800" cy="1645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800" b="1">
                <a:solidFill>
                  <a:srgbClr val="FFFFFF"/>
                </a:solidFill>
                <a:latin typeface="Microsoft JhengHei"/>
              </a:rPr>
              <a:t>Olfactory bulb-cortex oscillations encode perceived odor intensity rather than concentration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3383280"/>
            <a:ext cx="10972800" cy="18288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500" b="0">
                <a:solidFill>
                  <a:srgbClr val="6F6A61"/>
                </a:solidFill>
                <a:latin typeface="Microsoft JhengHei"/>
              </a:rPr>
              <a:t>本簡報為教育性科學整理，內容經 AI 輔助產生並由人工編修；所有圖像為自製教育示意圖，非原論文官方圖表。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核心機制總覽</a:t>
            </a:r>
          </a:p>
        </p:txBody>
      </p:sp>
      <p:pic>
        <p:nvPicPr>
          <p:cNvPr id="5" name="Picture 4" descr="image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008" y="1511244"/>
            <a:ext cx="6583679" cy="4658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400800"/>
            <a:ext cx="1106424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100" b="0">
                <a:solidFill>
                  <a:srgbClr val="6F6A61"/>
                </a:solidFill>
                <a:latin typeface="Microsoft JhengHei"/>
              </a:rPr>
              <a:t>圖：Finch (芬奇) Science 重繪之教育性機制圖（非原論文官方圖表）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1. 一句話總結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0881360" cy="4937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這項研究發現，人類大腦的嗅覺系統主要編碼我們「主觀感受到的氣味強度」（Perceived intensity），而非空氣中氣味分子的「實際物理濃度」（Physical concentration） 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2. 簡單內容概述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0881360" cy="4937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研究目的：探索人類大腦中處理嗅覺的最初階構造——嗅球 (Olfactory Bulb, OB) 與 梨狀皮質 (Piriform Cortex, PC)，是如何溝通並決定我們感覺到的氣味有多強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做了什麼：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招募了 46 名受試者，讓他們聞不同濃度的氣味，並主觀評分氣味的強度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使用非侵入性的電嗅球圖 (Electrobulbogram, EBG) 技術，同時記錄嗅球與梨狀皮質的神經振盪信號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主要發現：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嗅球與皮質的神經活動（如振幅和爆發頻率）與受試者的主觀評分密切相關，但與氣味的物理濃度關聯極弱 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2. 簡單內容概述（續）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0881360" cy="4937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大腦透過特定的高頻與低頻波在兩個區域間進行「對話」，建構出我們對強度的感知 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3. 機制邏輯：氣味強度的感知流程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0881360" cy="4937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氣味強度感知的形成並非單向接收，而是一個雙向溝通的動態過程：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1. 嗅球初步編碼：當氣味進入鼻腔，嗅球 (OB) 首先接收信號，並在約 200 毫秒（0.2秒）後開始處理與主觀強度相關的信息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2. 由下而上的傳遞 (Bottom-up)：嗅球透過伽瑪頻段 (Gamma-band) 的高頻振盪，將初級的強度信息傳送到梨狀皮質 (PC)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3. 由上而下的回饋 (Top-down)：梨狀皮質接收信息後，約在 1 秒左右透過貝塔頻段 (Beta-band) 的低頻振盪，將回饋信號傳回嗅球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4. 動態更新與細化：透過這種「對話」，皮質的回饋會調整嗅球的活動（稱為相位-振幅耦合），讓大腦能根據當前的環境與期待，不斷更新並穩定我們最終感受到的氣味強度 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4. 為什麼重要 / 應用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0881360" cy="4937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顛覆傳統觀念：過去認為早期感官處理主要是反映物理刺激（如濃度），這項研究證明了「知覺」在最早期階段就已經凌駕於物理屬性之上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理解嗅覺障礙：這項機制可能有助於解釋為何某些人的嗅覺感知與實際刺激不符（例如嗅覺過敏或遲鈍），這可能是大腦內部的「對話」機制出了問題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技術突破：展示了透過非侵入性的 EBG 技術，可以在不開刀的情況下精確觀察人類深層嗅覺構造的運作 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5. 需要記住的關鍵名詞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0881360" cy="4937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嗅球 (Olfactory Bulb, OB)：大腦處理嗅覺信息的第一站，位於鼻腔上方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梨狀皮質 (Piriform Cortex, PC)：嗅覺系統的高級中心，負責整合信息並形成更複雜的感知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伽瑪頻段 (Gamma-band)：頻率較高的腦波（約 30-100 Hz），在本研究中負責將信息傳出去（由下而上）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貝塔頻段 (Beta-band)：頻率中等的腦波（約 12-30 Hz），在本研究中負責將回饋傳回來（由上而下）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主觀知覺強度 (Perceived intensity)：你「感覺」到的氣味有多濃，這受到大腦狀態、經驗與環境的影響 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原始出處與版權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63040"/>
            <a:ext cx="10972800" cy="4572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800"/>
              </a:spcAft>
            </a:pPr>
            <a:r>
              <a:rPr sz="1400" b="0">
                <a:solidFill>
                  <a:srgbClr val="1C1B19"/>
                </a:solidFill>
                <a:latin typeface="Microsoft JhengHei"/>
              </a:rPr>
              <a:t>主題：Olfactory bulb-cortex oscillations encode perceived odor intensity rather than concentration</a:t>
            </a:r>
          </a:p>
          <a:p>
            <a:pPr algn="l">
              <a:spcAft>
                <a:spcPts val="800"/>
              </a:spcAft>
            </a:pPr>
            <a:r>
              <a:rPr sz="1400" b="0">
                <a:solidFill>
                  <a:srgbClr val="6F6A61"/>
                </a:solidFill>
                <a:latin typeface="Microsoft JhengHei"/>
              </a:rPr>
              <a:t>出處：PLOS Biology（請見對應網頁的 DOI 連結）</a:t>
            </a:r>
          </a:p>
          <a:p>
            <a:pPr algn="l">
              <a:spcAft>
                <a:spcPts val="800"/>
              </a:spcAft>
            </a:pPr>
            <a:r>
              <a:rPr sz="1400" b="0">
                <a:solidFill>
                  <a:srgbClr val="1C1B19"/>
                </a:solidFill>
                <a:latin typeface="Microsoft JhengHei"/>
              </a:rPr>
              <a:t/>
            </a:r>
          </a:p>
          <a:p>
            <a:pPr algn="l">
              <a:spcAft>
                <a:spcPts val="800"/>
              </a:spcAft>
            </a:pPr>
            <a:r>
              <a:rPr sz="1400" b="1">
                <a:solidFill>
                  <a:srgbClr val="6F6A61"/>
                </a:solidFill>
                <a:latin typeface="Microsoft JhengHei"/>
              </a:rPr>
              <a:t>© 2026 Finch (芬奇) Science. 保留所有權利。</a:t>
            </a:r>
          </a:p>
          <a:p>
            <a:pPr algn="l">
              <a:spcAft>
                <a:spcPts val="800"/>
              </a:spcAft>
            </a:pPr>
            <a:r>
              <a:rPr sz="1400" b="0">
                <a:solidFill>
                  <a:srgbClr val="6F6A61"/>
                </a:solidFill>
                <a:latin typeface="Microsoft JhengHei"/>
              </a:rPr>
              <a:t>本簡報為教育性科學整理，內容經 AI 輔助產生並由人工編修。</a:t>
            </a:r>
          </a:p>
          <a:p>
            <a:pPr algn="l">
              <a:spcAft>
                <a:spcPts val="800"/>
              </a:spcAft>
            </a:pPr>
            <a:r>
              <a:rPr sz="1400" b="0">
                <a:solidFill>
                  <a:srgbClr val="6F6A61"/>
                </a:solidFill>
                <a:latin typeface="Microsoft JhengHei"/>
              </a:rPr>
              <a:t>所有圖像為 Finch (芬奇) Science 自製之教育性示意圖，並非原論文官方圖表，亦未複製或改作任何期刊圖表。</a:t>
            </a:r>
          </a:p>
          <a:p>
            <a:pPr algn="l">
              <a:spcAft>
                <a:spcPts val="800"/>
              </a:spcAft>
            </a:pPr>
            <a:r>
              <a:rPr sz="1400" b="0">
                <a:solidFill>
                  <a:srgbClr val="6F6A61"/>
                </a:solidFill>
                <a:latin typeface="Microsoft JhengHei"/>
              </a:rPr>
              <a:t>本簡報不代表原作者、期刊或出版社背書；僅供科學教育與研究交流，不構成醫療建議。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