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"/>
            <a:ext cx="16256000" cy="906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1">
                <a:solidFill>
                  <a:srgbClr val="92400E"/>
                </a:solidFill>
              </a:defRPr>
            </a:pPr>
            <a:r>
              <a:t>[NotebookLM 原始匯出已移除]</a:t>
            </a:r>
            <a:br/>
            <a:r>
              <a:t>本投影片原為 NotebookLM 自動生成的截圖，</a:t>
            </a:r>
            <a:br/>
            <a:r>
              <a:t>依版權政策需經人工編修後才可公開發布。</a:t>
            </a:r>
            <a:br/>
            <a:r>
              <a:t>請以 Finch Science 重繪的教育性投影片替換。</a:t>
            </a:r>
          </a:p>
          <a:p>
            <a:pPr algn="ctr">
              <a:defRPr sz="1600">
                <a:solidFill>
                  <a:srgbClr val="6B7280"/>
                </a:solidFill>
              </a:defRPr>
            </a:pPr>
            <a:r>
              <a:t>[NotebookLM export removed]</a:t>
            </a:r>
            <a:br/>
            <a:r>
              <a:t>This slide contained an auto-generated screenshot.</a:t>
            </a:r>
            <a:br/>
            <a:r>
              <a:t>Per policy, it must be human-edited before publication.</a:t>
            </a:r>
            <a:br/>
            <a:r>
              <a:t>Replace with a Finch Science educational slide.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